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9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794"/>
    <a:srgbClr val="97467D"/>
    <a:srgbClr val="95CC7A"/>
    <a:srgbClr val="0489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3"/>
    <p:restoredTop sz="96197"/>
  </p:normalViewPr>
  <p:slideViewPr>
    <p:cSldViewPr snapToGrid="0">
      <p:cViewPr varScale="1">
        <p:scale>
          <a:sx n="98" d="100"/>
          <a:sy n="98" d="100"/>
        </p:scale>
        <p:origin x="208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D9FDF-D878-E102-1610-DB3D5344CA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6D72C5-2FF3-6936-4473-5FC32692B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C300BF-5077-BD17-66E1-CBF04EBA8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E2AAD-C977-FE35-E702-107D95B9F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680C5-EF33-D11D-32F9-F0DBC2118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294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67B1-3B9F-C141-5919-8FD57050A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E2D6B9-A155-AF6E-1A3F-39D2E1274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42F2C-E526-746D-F48E-9872C29CD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5834F-0BF1-2787-3C7C-43B4EAE5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190E8-2EC3-73EB-C866-67D5E1265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855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1C92C3-AD82-5854-D1EF-08A18A8225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438193-45A6-9291-060E-224295AA00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45674-ACB5-B160-8E7F-6D491D3D5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C2281-D9B6-ACA0-E3AF-6C139604B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E176E-192C-CE77-424C-A7C84B881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365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- Blue Background">
    <p:bg>
      <p:bgPr>
        <a:blipFill dpi="0" rotWithShape="1">
          <a:blip r:embed="rId2"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828007" y="2076693"/>
            <a:ext cx="8535987" cy="627939"/>
          </a:xfrm>
        </p:spPr>
        <p:txBody>
          <a:bodyPr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754188" y="3051922"/>
            <a:ext cx="8683625" cy="145573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>
              <a:defRPr sz="2800">
                <a:latin typeface="Helvetica Neue" charset="0"/>
                <a:ea typeface="Helvetica Neue" charset="0"/>
                <a:cs typeface="Helvetica Neue" charset="0"/>
              </a:defRPr>
            </a:lvl2pPr>
            <a:lvl3pPr>
              <a:defRPr sz="2800">
                <a:latin typeface="Helvetica Neue" charset="0"/>
                <a:ea typeface="Helvetica Neue" charset="0"/>
                <a:cs typeface="Helvetica Neue" charset="0"/>
              </a:defRPr>
            </a:lvl3pPr>
            <a:lvl4pPr>
              <a:defRPr sz="2800">
                <a:latin typeface="Helvetica Neue" charset="0"/>
                <a:ea typeface="Helvetica Neue" charset="0"/>
                <a:cs typeface="Helvetica Neue" charset="0"/>
              </a:defRPr>
            </a:lvl4pPr>
            <a:lvl5pPr>
              <a:defRPr sz="2800">
                <a:latin typeface="Helvetica Neue" charset="0"/>
                <a:ea typeface="Helvetica Neue" charset="0"/>
                <a:cs typeface="Helvetica Neue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E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352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Tex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rgbClr val="0367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5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3"/>
            <a:ext cx="10820015" cy="3771900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07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D24DB-D20F-DF71-8898-7AEF95016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73CD3-CC84-C0EB-A50B-687C2BF2B0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0DC0F-1B80-53E5-9308-9335C329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8F3F6-CD1A-4592-D641-50FBA79EF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ED566-8ADF-D414-930F-62F5BB3AC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006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A30C8-3C91-56EE-69D3-FFBB6F93A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03C4B-F0F6-C35C-6CD7-293791FE2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6967FB-C747-0701-C0F4-FAD6FF4A8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74BA0-D725-F1CE-9E29-DCDBE8A62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003961-98B2-2538-05BA-84D64ABB9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79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35913-A143-E9DF-6614-44FDBB4B6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3D703-6AAB-4C31-A5A9-7FD5FD3AA7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8E9ECD-DCB2-AFDD-F218-9D2659736D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69090D-3A2E-26C9-C559-A4DEF778D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5A7F27-01E2-54F6-0101-46065B424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81CCA-3F49-0CA4-E88A-2A1199B3C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808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7057A-00F2-BB35-D2E3-2856D8EA7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835EF-5875-9B2F-7740-879FFDEEA9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4A401-325A-AF91-CF9A-A025DD554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46B04B-9FBF-4AB2-DD55-B1B576D46C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E45A33-FBC3-E409-72E1-6B055F857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D24F2A-C0A8-6CF7-2BC2-543EA3E96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16737B-279E-FC5E-AD3C-A24F87AC9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FA64FE-2BD9-25EC-BE15-A6660F7EE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071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28D1A-26F9-0306-FC67-05B6289AF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B7E423-E3D0-4515-34F9-94C0511CE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A17FFE-3290-D919-78FB-CF9BF7A96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A9A446-68B9-1A4A-70F7-3441DF49A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60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637431-EAB9-9A55-8CD8-344B7FC3D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E163B2-4FE1-A6A4-3148-14046F0E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7BBFE-7FDF-F671-46DB-4364D65F5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003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8EDD9-17E8-FC41-46E1-30D6E7562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5C745-C709-C802-9F10-96D5CCEB6B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F4CF7-DD87-E2C4-AAFF-9B3D823CB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531076-B193-FA03-9F1A-B3499615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B8218F-AAD2-5347-F0E3-A0605ACE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4D002A-AFD2-5FE1-6BED-529707886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36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6B3E8-9940-160E-498D-0989DACDF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859E1C-5BD5-B7BB-BE14-23955D43A7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0C1CD1-2D89-1CF4-EF46-6E69055BE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A854E5-B9EE-D5A8-0C95-153F58D25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F1203A-C8D2-CC9D-2130-A178251E8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2B3BD-5F48-795C-48BD-B23DEAA43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22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EDB26-9E1B-0287-1FE9-8A8427D55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CCF1C-1950-ED4F-8F19-930DA0691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DAA68-220F-964C-156A-9152E8D6C8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A1CA2-4711-9143-AD6E-F9CA92354C03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E90A9-FF00-4EAA-41D3-F49D4E5686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1BC992-F51B-0745-449C-85C57946D7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079E4-D11E-5849-9DFA-C27524F19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944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113"/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987080" y="956457"/>
            <a:ext cx="8450731" cy="3132812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es-ES_tradnl" sz="8000" dirty="0">
                <a:latin typeface="Helvetica Neue"/>
                <a:ea typeface="Helvetica Neue"/>
                <a:cs typeface="Helvetica Neue"/>
                <a:sym typeface="Helvetica Neue"/>
              </a:rPr>
              <a:t>Niñez no acompañada y separada</a:t>
            </a:r>
            <a:endParaRPr lang="es-ES_tradnl" sz="8000" dirty="0"/>
          </a:p>
          <a:p>
            <a:pPr lvl="0"/>
            <a:r>
              <a:rPr lang="es-ES_tradnl" sz="8000" dirty="0">
                <a:latin typeface="Helvetica Neue"/>
                <a:ea typeface="Helvetica Neue"/>
                <a:cs typeface="Helvetica Neue"/>
                <a:sym typeface="Helvetica Neue"/>
              </a:rPr>
              <a:t>Formación de formadores</a:t>
            </a:r>
            <a:endParaRPr lang="es-ES_tradnl" sz="8000" dirty="0"/>
          </a:p>
          <a:p>
            <a:endParaRPr lang="es-ES_tradnl" sz="8000" dirty="0">
              <a:latin typeface="Helvetica Neue" pitchFamily="50" charset="0"/>
            </a:endParaRPr>
          </a:p>
          <a:p>
            <a:r>
              <a:rPr lang="es-ES_tradnl" sz="8000" dirty="0"/>
              <a:t>Día 3 – Revisión</a:t>
            </a:r>
            <a:endParaRPr lang="es-ES_tradnl" sz="8000" dirty="0">
              <a:latin typeface="Helvetica Neue" pitchFamily="50" charset="0"/>
            </a:endParaRPr>
          </a:p>
          <a:p>
            <a:r>
              <a:rPr lang="es-ES_tradnl" sz="8000" dirty="0">
                <a:latin typeface="Calibri" pitchFamily="34" charset="0"/>
              </a:rPr>
              <a:t> </a:t>
            </a:r>
          </a:p>
          <a:p>
            <a:br>
              <a:rPr lang="es-ES_tradnl" sz="11200" dirty="0">
                <a:latin typeface="Calibri" pitchFamily="34" charset="0"/>
              </a:rPr>
            </a:br>
            <a:endParaRPr lang="es-ES_tradnl" sz="11200" dirty="0">
              <a:latin typeface="Calibri" pitchFamily="34" charset="0"/>
            </a:endParaRPr>
          </a:p>
          <a:p>
            <a:endParaRPr lang="es-ES_trad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754186" y="1553628"/>
            <a:ext cx="8683625" cy="969235"/>
          </a:xfrm>
        </p:spPr>
        <p:txBody>
          <a:bodyPr/>
          <a:lstStyle/>
          <a:p>
            <a:br>
              <a:rPr lang="es-ES_tradnl" dirty="0"/>
            </a:br>
            <a:endParaRPr lang="es-ES_trad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654210-4AC0-82A7-4889-81238FAD01D1}"/>
              </a:ext>
            </a:extLst>
          </p:cNvPr>
          <p:cNvSpPr txBox="1"/>
          <p:nvPr/>
        </p:nvSpPr>
        <p:spPr>
          <a:xfrm>
            <a:off x="2091754" y="3134809"/>
            <a:ext cx="84507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400" dirty="0">
                <a:solidFill>
                  <a:schemeClr val="bg1"/>
                </a:solidFill>
              </a:rPr>
              <a:t>Al final de la sesión, las y los participantes podrán: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bg1"/>
                </a:solidFill>
              </a:rPr>
              <a:t>Recordar los aprendizajes del Día 3.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chemeClr val="bg1"/>
                </a:solidFill>
              </a:rPr>
              <a:t>Identificar tres aprendizajes individuales clave del Día 3</a:t>
            </a:r>
            <a:r>
              <a:rPr lang="es-ES_tradnl" sz="24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F4B5A8-2E89-C45F-27E4-8B75C5CCBD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6296" y="5076734"/>
            <a:ext cx="4345704" cy="165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810257" y="883353"/>
            <a:ext cx="10820015" cy="864096"/>
          </a:xfrm>
        </p:spPr>
        <p:txBody>
          <a:bodyPr>
            <a:normAutofit/>
          </a:bodyPr>
          <a:lstStyle/>
          <a:p>
            <a:pPr marL="0" indent="0">
              <a:spcBef>
                <a:spcPct val="20000"/>
              </a:spcBef>
              <a:spcAft>
                <a:spcPct val="10000"/>
              </a:spcAft>
              <a:buNone/>
              <a:defRPr/>
            </a:pPr>
            <a:r>
              <a:rPr lang="es-ES_tradnl" sz="3800" b="1" dirty="0">
                <a:solidFill>
                  <a:srgbClr val="046794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Tres aspectos significativos </a:t>
            </a:r>
            <a:r>
              <a:rPr lang="es-ES_tradnl" sz="3800" b="1" dirty="0">
                <a:solidFill>
                  <a:srgbClr val="046794"/>
                </a:solidFill>
              </a:rPr>
              <a:t>	</a:t>
            </a:r>
            <a:endParaRPr lang="es-ES_tradnl" b="1" dirty="0"/>
          </a:p>
          <a:p>
            <a:endParaRPr lang="es-ES_tradnl" dirty="0"/>
          </a:p>
        </p:txBody>
      </p:sp>
      <p:pic>
        <p:nvPicPr>
          <p:cNvPr id="5" name="Graphic 6" descr="Help">
            <a:extLst>
              <a:ext uri="{FF2B5EF4-FFF2-40B4-BE49-F238E27FC236}">
                <a16:creationId xmlns:a16="http://schemas.microsoft.com/office/drawing/2014/main" id="{F282A753-5BCD-4AE5-BA1D-25C6869C43A3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22805" y="353884"/>
            <a:ext cx="1058938" cy="10589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63F31E-2683-42D9-793C-914F430168FC}"/>
              </a:ext>
            </a:extLst>
          </p:cNvPr>
          <p:cNvSpPr txBox="1"/>
          <p:nvPr/>
        </p:nvSpPr>
        <p:spPr>
          <a:xfrm>
            <a:off x="646038" y="2194456"/>
            <a:ext cx="1123720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Identifica tres aspectos significativos que aprendiste el Día 3:</a:t>
            </a:r>
            <a:endParaRPr lang="es-ES_tradnl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Escribe un breve resumen de cada uno de los tres aspectos significativos.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Puede ser en viñetas o en un párrafo.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Intenta resumir basándote en lo que recuerdas, en lugar de consultar el material de apoyo.</a:t>
            </a:r>
          </a:p>
          <a:p>
            <a:endParaRPr lang="es-ES_tradnl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s-ES_trad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Dispones de 30 minutos para completar la actividad.</a:t>
            </a:r>
            <a:endParaRPr lang="es-ES_tradnl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s-ES_tradnl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709550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106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Helvetica Neue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victoriafclancy@gmail.com</dc:creator>
  <cp:lastModifiedBy>Kyra Loat</cp:lastModifiedBy>
  <cp:revision>6</cp:revision>
  <dcterms:created xsi:type="dcterms:W3CDTF">2023-07-16T05:03:15Z</dcterms:created>
  <dcterms:modified xsi:type="dcterms:W3CDTF">2026-05-20T19:47:36Z</dcterms:modified>
</cp:coreProperties>
</file>